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D31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712" autoAdjust="0"/>
  </p:normalViewPr>
  <p:slideViewPr>
    <p:cSldViewPr snapToGrid="0">
      <p:cViewPr varScale="1">
        <p:scale>
          <a:sx n="58" d="100"/>
          <a:sy n="58" d="100"/>
        </p:scale>
        <p:origin x="109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6001B-4FE0-46D8-8D36-48B46ED20B23}" type="doc">
      <dgm:prSet loTypeId="urn:microsoft.com/office/officeart/2005/8/layout/radial6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D514D04-9B2D-41CA-BE10-6BFBE340D017}">
      <dgm:prSet phldrT="[Text]" custT="1"/>
      <dgm:spPr>
        <a:solidFill>
          <a:srgbClr val="0070C0"/>
        </a:solidFill>
      </dgm:spPr>
      <dgm:t>
        <a:bodyPr/>
        <a:lstStyle/>
        <a:p>
          <a:r>
            <a:rPr lang="az-Latn-AZ" sz="2000" b="1" dirty="0" smtClean="0">
              <a:solidFill>
                <a:schemeClr val="tx1"/>
              </a:solidFill>
            </a:rPr>
            <a:t>Müzakirə və danışıqların təbii gedişatı</a:t>
          </a:r>
          <a:endParaRPr lang="en-US" sz="2000" b="1" dirty="0">
            <a:solidFill>
              <a:schemeClr val="tx1"/>
            </a:solidFill>
          </a:endParaRPr>
        </a:p>
      </dgm:t>
    </dgm:pt>
    <dgm:pt modelId="{A88DDE8B-096E-4808-82C3-CEF1AB41F326}" type="parTrans" cxnId="{44741058-DC67-47D9-876C-66FF318D2FDA}">
      <dgm:prSet/>
      <dgm:spPr/>
      <dgm:t>
        <a:bodyPr/>
        <a:lstStyle/>
        <a:p>
          <a:endParaRPr lang="en-US"/>
        </a:p>
      </dgm:t>
    </dgm:pt>
    <dgm:pt modelId="{9DBD34D2-9566-4D86-9ACA-278596D60A71}" type="sibTrans" cxnId="{44741058-DC67-47D9-876C-66FF318D2FDA}">
      <dgm:prSet/>
      <dgm:spPr/>
      <dgm:t>
        <a:bodyPr/>
        <a:lstStyle/>
        <a:p>
          <a:endParaRPr lang="en-US"/>
        </a:p>
      </dgm:t>
    </dgm:pt>
    <dgm:pt modelId="{6251C151-74C3-4F6B-97AC-2ADFDB4197C4}">
      <dgm:prSet phldrT="[Text]"/>
      <dgm:spPr/>
      <dgm:t>
        <a:bodyPr/>
        <a:lstStyle/>
        <a:p>
          <a:r>
            <a:rPr lang="az-Latn-AZ" b="1" dirty="0" smtClean="0">
              <a:solidFill>
                <a:schemeClr val="tx1"/>
              </a:solidFill>
              <a:latin typeface="Algerian" panose="04020705040A02060702" pitchFamily="82" charset="0"/>
            </a:rPr>
            <a:t>1.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0032CB92-1742-4603-B824-D31CCE7586AC}" type="parTrans" cxnId="{A29EC3EC-A718-411A-B3BF-B40D6E0DA7D2}">
      <dgm:prSet/>
      <dgm:spPr/>
      <dgm:t>
        <a:bodyPr/>
        <a:lstStyle/>
        <a:p>
          <a:endParaRPr lang="en-US"/>
        </a:p>
      </dgm:t>
    </dgm:pt>
    <dgm:pt modelId="{24E4878E-AE0A-4E37-A3B7-7F02A54C90D2}" type="sibTrans" cxnId="{A29EC3EC-A718-411A-B3BF-B40D6E0DA7D2}">
      <dgm:prSet/>
      <dgm:spPr/>
      <dgm:t>
        <a:bodyPr/>
        <a:lstStyle/>
        <a:p>
          <a:endParaRPr lang="en-US"/>
        </a:p>
      </dgm:t>
    </dgm:pt>
    <dgm:pt modelId="{C885F5EA-DF6E-4C7D-9FB1-965BEE22C974}">
      <dgm:prSet phldrT="[Text]"/>
      <dgm:spPr/>
      <dgm:t>
        <a:bodyPr/>
        <a:lstStyle/>
        <a:p>
          <a:r>
            <a:rPr lang="az-Latn-AZ" b="1" dirty="0" smtClean="0">
              <a:solidFill>
                <a:schemeClr val="tx1"/>
              </a:solidFill>
              <a:latin typeface="Algerian" panose="04020705040A02060702" pitchFamily="82" charset="0"/>
            </a:rPr>
            <a:t>2.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40F8D18B-329A-400D-8D8F-06EA7E17CBA7}" type="parTrans" cxnId="{6AAD8B80-B1C7-4FBA-BA68-A8B7F4B05B79}">
      <dgm:prSet/>
      <dgm:spPr/>
      <dgm:t>
        <a:bodyPr/>
        <a:lstStyle/>
        <a:p>
          <a:endParaRPr lang="en-US"/>
        </a:p>
      </dgm:t>
    </dgm:pt>
    <dgm:pt modelId="{FAA10371-C916-4163-8DDD-929BC9D9CC0B}" type="sibTrans" cxnId="{6AAD8B80-B1C7-4FBA-BA68-A8B7F4B05B79}">
      <dgm:prSet/>
      <dgm:spPr/>
      <dgm:t>
        <a:bodyPr/>
        <a:lstStyle/>
        <a:p>
          <a:endParaRPr lang="en-US"/>
        </a:p>
      </dgm:t>
    </dgm:pt>
    <dgm:pt modelId="{FB8589D6-2452-4C8D-A295-C96C8F208822}">
      <dgm:prSet phldrT="[Text]"/>
      <dgm:spPr/>
      <dgm:t>
        <a:bodyPr/>
        <a:lstStyle/>
        <a:p>
          <a:r>
            <a:rPr lang="az-Latn-AZ" b="1" dirty="0" smtClean="0">
              <a:solidFill>
                <a:schemeClr val="tx1"/>
              </a:solidFill>
              <a:latin typeface="Algerian" panose="04020705040A02060702" pitchFamily="82" charset="0"/>
            </a:rPr>
            <a:t>3.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D9BDEDC3-F334-4068-80E7-430621085C2B}" type="parTrans" cxnId="{28241E55-8B2D-4F04-91E8-DE1177422DA1}">
      <dgm:prSet/>
      <dgm:spPr/>
      <dgm:t>
        <a:bodyPr/>
        <a:lstStyle/>
        <a:p>
          <a:endParaRPr lang="en-US"/>
        </a:p>
      </dgm:t>
    </dgm:pt>
    <dgm:pt modelId="{F0F95A03-B083-4A76-95AD-42B8471EBD28}" type="sibTrans" cxnId="{28241E55-8B2D-4F04-91E8-DE1177422DA1}">
      <dgm:prSet/>
      <dgm:spPr/>
      <dgm:t>
        <a:bodyPr/>
        <a:lstStyle/>
        <a:p>
          <a:endParaRPr lang="en-US"/>
        </a:p>
      </dgm:t>
    </dgm:pt>
    <dgm:pt modelId="{66676137-5497-4299-8CC4-6C97651ED923}">
      <dgm:prSet phldrT="[Text]"/>
      <dgm:spPr/>
      <dgm:t>
        <a:bodyPr/>
        <a:lstStyle/>
        <a:p>
          <a:r>
            <a:rPr lang="az-Latn-AZ" b="1" dirty="0" smtClean="0">
              <a:solidFill>
                <a:schemeClr val="tx1"/>
              </a:solidFill>
              <a:latin typeface="Algerian" panose="04020705040A02060702" pitchFamily="82" charset="0"/>
            </a:rPr>
            <a:t>4.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85CBF928-16C1-494C-AB5F-1477991D6765}" type="parTrans" cxnId="{6FA98E50-210E-43D3-848C-601D703B650A}">
      <dgm:prSet/>
      <dgm:spPr/>
      <dgm:t>
        <a:bodyPr/>
        <a:lstStyle/>
        <a:p>
          <a:endParaRPr lang="en-US"/>
        </a:p>
      </dgm:t>
    </dgm:pt>
    <dgm:pt modelId="{9A19D881-AE8D-4B3C-839F-559E8A288224}" type="sibTrans" cxnId="{6FA98E50-210E-43D3-848C-601D703B650A}">
      <dgm:prSet/>
      <dgm:spPr/>
      <dgm:t>
        <a:bodyPr/>
        <a:lstStyle/>
        <a:p>
          <a:endParaRPr lang="en-US"/>
        </a:p>
      </dgm:t>
    </dgm:pt>
    <dgm:pt modelId="{FFE23815-02B4-4583-847E-494C5FA8E3B7}">
      <dgm:prSet/>
      <dgm:spPr/>
      <dgm:t>
        <a:bodyPr/>
        <a:lstStyle/>
        <a:p>
          <a:r>
            <a:rPr lang="az-Latn-AZ" b="1" dirty="0" smtClean="0">
              <a:solidFill>
                <a:schemeClr val="tx1"/>
              </a:solidFill>
              <a:latin typeface="Algerian" panose="04020705040A02060702" pitchFamily="82" charset="0"/>
            </a:rPr>
            <a:t>5.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36AFF241-06D3-4B9A-9B87-DD533B991071}" type="parTrans" cxnId="{388A146F-6068-44EC-81CC-9EBA6AA2F407}">
      <dgm:prSet/>
      <dgm:spPr/>
      <dgm:t>
        <a:bodyPr/>
        <a:lstStyle/>
        <a:p>
          <a:endParaRPr lang="en-US"/>
        </a:p>
      </dgm:t>
    </dgm:pt>
    <dgm:pt modelId="{B845650F-49CA-48B0-B409-B9D988244420}" type="sibTrans" cxnId="{388A146F-6068-44EC-81CC-9EBA6AA2F407}">
      <dgm:prSet/>
      <dgm:spPr/>
      <dgm:t>
        <a:bodyPr/>
        <a:lstStyle/>
        <a:p>
          <a:endParaRPr lang="en-US"/>
        </a:p>
      </dgm:t>
    </dgm:pt>
    <dgm:pt modelId="{8F5478EF-2D6F-4808-81B6-970D729A4BB7}" type="pres">
      <dgm:prSet presAssocID="{48E6001B-4FE0-46D8-8D36-48B46ED20B2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3E5A88-7EC9-4AD6-8377-B4360603339B}" type="pres">
      <dgm:prSet presAssocID="{BD514D04-9B2D-41CA-BE10-6BFBE340D017}" presName="centerShape" presStyleLbl="node0" presStyleIdx="0" presStyleCnt="1"/>
      <dgm:spPr/>
      <dgm:t>
        <a:bodyPr/>
        <a:lstStyle/>
        <a:p>
          <a:endParaRPr lang="en-US"/>
        </a:p>
      </dgm:t>
    </dgm:pt>
    <dgm:pt modelId="{64A89727-9CDD-4971-907D-F81345ED6FF2}" type="pres">
      <dgm:prSet presAssocID="{6251C151-74C3-4F6B-97AC-2ADFDB4197C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CAB52-0006-460D-9844-72756FDD6DBF}" type="pres">
      <dgm:prSet presAssocID="{6251C151-74C3-4F6B-97AC-2ADFDB4197C4}" presName="dummy" presStyleCnt="0"/>
      <dgm:spPr/>
    </dgm:pt>
    <dgm:pt modelId="{7C4A22FC-91F7-4546-9B71-B2E0DDCB65F4}" type="pres">
      <dgm:prSet presAssocID="{24E4878E-AE0A-4E37-A3B7-7F02A54C90D2}" presName="sibTrans" presStyleLbl="sibTrans2D1" presStyleIdx="0" presStyleCnt="5"/>
      <dgm:spPr/>
      <dgm:t>
        <a:bodyPr/>
        <a:lstStyle/>
        <a:p>
          <a:endParaRPr lang="en-US"/>
        </a:p>
      </dgm:t>
    </dgm:pt>
    <dgm:pt modelId="{3E039E7E-B538-4CDB-BB77-705FB80CAFE7}" type="pres">
      <dgm:prSet presAssocID="{C885F5EA-DF6E-4C7D-9FB1-965BEE22C97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357D8-ED66-4ADD-96D6-A721EEFB6EBC}" type="pres">
      <dgm:prSet presAssocID="{C885F5EA-DF6E-4C7D-9FB1-965BEE22C974}" presName="dummy" presStyleCnt="0"/>
      <dgm:spPr/>
    </dgm:pt>
    <dgm:pt modelId="{6860261E-5F93-47A5-9D3C-425CE2A4C86A}" type="pres">
      <dgm:prSet presAssocID="{FAA10371-C916-4163-8DDD-929BC9D9CC0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1E1E6C1-D60C-40E1-9E30-E4A6C31524EA}" type="pres">
      <dgm:prSet presAssocID="{FB8589D6-2452-4C8D-A295-C96C8F20882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B4D97-24FB-424B-8E4E-FC3872EF8D8F}" type="pres">
      <dgm:prSet presAssocID="{FB8589D6-2452-4C8D-A295-C96C8F208822}" presName="dummy" presStyleCnt="0"/>
      <dgm:spPr/>
    </dgm:pt>
    <dgm:pt modelId="{81A603B5-1081-4FAB-A9A9-D8FA9BC1D09C}" type="pres">
      <dgm:prSet presAssocID="{F0F95A03-B083-4A76-95AD-42B8471EBD2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1DB86E8-51A2-45F0-875B-649894C30A20}" type="pres">
      <dgm:prSet presAssocID="{66676137-5497-4299-8CC4-6C97651ED923}" presName="node" presStyleLbl="node1" presStyleIdx="3" presStyleCnt="5" custScaleX="1084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26F2B-E9EC-408C-BF9E-F229CF589EE3}" type="pres">
      <dgm:prSet presAssocID="{66676137-5497-4299-8CC4-6C97651ED923}" presName="dummy" presStyleCnt="0"/>
      <dgm:spPr/>
    </dgm:pt>
    <dgm:pt modelId="{9EB028C1-1876-4C39-BF0B-0C3528A7FE5C}" type="pres">
      <dgm:prSet presAssocID="{9A19D881-AE8D-4B3C-839F-559E8A288224}" presName="sibTrans" presStyleLbl="sibTrans2D1" presStyleIdx="3" presStyleCnt="5"/>
      <dgm:spPr/>
      <dgm:t>
        <a:bodyPr/>
        <a:lstStyle/>
        <a:p>
          <a:endParaRPr lang="en-US"/>
        </a:p>
      </dgm:t>
    </dgm:pt>
    <dgm:pt modelId="{D6D078A9-F283-4516-A00C-1E84A60E54F7}" type="pres">
      <dgm:prSet presAssocID="{FFE23815-02B4-4583-847E-494C5FA8E3B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CF163-ADC7-4B97-9255-FCFE6C0D2BF7}" type="pres">
      <dgm:prSet presAssocID="{FFE23815-02B4-4583-847E-494C5FA8E3B7}" presName="dummy" presStyleCnt="0"/>
      <dgm:spPr/>
    </dgm:pt>
    <dgm:pt modelId="{37AA5D0E-7BA6-4704-B3ED-2918BA1FE28F}" type="pres">
      <dgm:prSet presAssocID="{B845650F-49CA-48B0-B409-B9D98824442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CFDCB4EB-C4ED-4E8A-BC5F-5A04AA39AADD}" type="presOf" srcId="{48E6001B-4FE0-46D8-8D36-48B46ED20B23}" destId="{8F5478EF-2D6F-4808-81B6-970D729A4BB7}" srcOrd="0" destOrd="0" presId="urn:microsoft.com/office/officeart/2005/8/layout/radial6"/>
    <dgm:cxn modelId="{388A146F-6068-44EC-81CC-9EBA6AA2F407}" srcId="{BD514D04-9B2D-41CA-BE10-6BFBE340D017}" destId="{FFE23815-02B4-4583-847E-494C5FA8E3B7}" srcOrd="4" destOrd="0" parTransId="{36AFF241-06D3-4B9A-9B87-DD533B991071}" sibTransId="{B845650F-49CA-48B0-B409-B9D988244420}"/>
    <dgm:cxn modelId="{028460CC-08D7-474C-8B6E-D3DD9A337112}" type="presOf" srcId="{9A19D881-AE8D-4B3C-839F-559E8A288224}" destId="{9EB028C1-1876-4C39-BF0B-0C3528A7FE5C}" srcOrd="0" destOrd="0" presId="urn:microsoft.com/office/officeart/2005/8/layout/radial6"/>
    <dgm:cxn modelId="{11E2EAE1-3BD7-4EF0-9A73-C99CD988B2F5}" type="presOf" srcId="{C885F5EA-DF6E-4C7D-9FB1-965BEE22C974}" destId="{3E039E7E-B538-4CDB-BB77-705FB80CAFE7}" srcOrd="0" destOrd="0" presId="urn:microsoft.com/office/officeart/2005/8/layout/radial6"/>
    <dgm:cxn modelId="{797ADA6E-5CBB-4A09-BE5F-01C0F96E4369}" type="presOf" srcId="{FAA10371-C916-4163-8DDD-929BC9D9CC0B}" destId="{6860261E-5F93-47A5-9D3C-425CE2A4C86A}" srcOrd="0" destOrd="0" presId="urn:microsoft.com/office/officeart/2005/8/layout/radial6"/>
    <dgm:cxn modelId="{41D65EFC-F708-47CC-A77C-ED4336E830D6}" type="presOf" srcId="{FFE23815-02B4-4583-847E-494C5FA8E3B7}" destId="{D6D078A9-F283-4516-A00C-1E84A60E54F7}" srcOrd="0" destOrd="0" presId="urn:microsoft.com/office/officeart/2005/8/layout/radial6"/>
    <dgm:cxn modelId="{9092DA48-83B8-4F85-90B0-E2E1D723F120}" type="presOf" srcId="{FB8589D6-2452-4C8D-A295-C96C8F208822}" destId="{51E1E6C1-D60C-40E1-9E30-E4A6C31524EA}" srcOrd="0" destOrd="0" presId="urn:microsoft.com/office/officeart/2005/8/layout/radial6"/>
    <dgm:cxn modelId="{6FA98E50-210E-43D3-848C-601D703B650A}" srcId="{BD514D04-9B2D-41CA-BE10-6BFBE340D017}" destId="{66676137-5497-4299-8CC4-6C97651ED923}" srcOrd="3" destOrd="0" parTransId="{85CBF928-16C1-494C-AB5F-1477991D6765}" sibTransId="{9A19D881-AE8D-4B3C-839F-559E8A288224}"/>
    <dgm:cxn modelId="{44741058-DC67-47D9-876C-66FF318D2FDA}" srcId="{48E6001B-4FE0-46D8-8D36-48B46ED20B23}" destId="{BD514D04-9B2D-41CA-BE10-6BFBE340D017}" srcOrd="0" destOrd="0" parTransId="{A88DDE8B-096E-4808-82C3-CEF1AB41F326}" sibTransId="{9DBD34D2-9566-4D86-9ACA-278596D60A71}"/>
    <dgm:cxn modelId="{28241E55-8B2D-4F04-91E8-DE1177422DA1}" srcId="{BD514D04-9B2D-41CA-BE10-6BFBE340D017}" destId="{FB8589D6-2452-4C8D-A295-C96C8F208822}" srcOrd="2" destOrd="0" parTransId="{D9BDEDC3-F334-4068-80E7-430621085C2B}" sibTransId="{F0F95A03-B083-4A76-95AD-42B8471EBD28}"/>
    <dgm:cxn modelId="{9168EE7B-4E67-4127-9AE8-5B6C76561D2E}" type="presOf" srcId="{BD514D04-9B2D-41CA-BE10-6BFBE340D017}" destId="{943E5A88-7EC9-4AD6-8377-B4360603339B}" srcOrd="0" destOrd="0" presId="urn:microsoft.com/office/officeart/2005/8/layout/radial6"/>
    <dgm:cxn modelId="{3B1620AB-0A35-4C19-A99B-C70C682FF0CC}" type="presOf" srcId="{B845650F-49CA-48B0-B409-B9D988244420}" destId="{37AA5D0E-7BA6-4704-B3ED-2918BA1FE28F}" srcOrd="0" destOrd="0" presId="urn:microsoft.com/office/officeart/2005/8/layout/radial6"/>
    <dgm:cxn modelId="{E78C74D4-EBCD-482C-93EA-C6AC47140501}" type="presOf" srcId="{F0F95A03-B083-4A76-95AD-42B8471EBD28}" destId="{81A603B5-1081-4FAB-A9A9-D8FA9BC1D09C}" srcOrd="0" destOrd="0" presId="urn:microsoft.com/office/officeart/2005/8/layout/radial6"/>
    <dgm:cxn modelId="{1FB5F888-9631-4B24-A872-65CA7B883C67}" type="presOf" srcId="{66676137-5497-4299-8CC4-6C97651ED923}" destId="{A1DB86E8-51A2-45F0-875B-649894C30A20}" srcOrd="0" destOrd="0" presId="urn:microsoft.com/office/officeart/2005/8/layout/radial6"/>
    <dgm:cxn modelId="{6AAD8B80-B1C7-4FBA-BA68-A8B7F4B05B79}" srcId="{BD514D04-9B2D-41CA-BE10-6BFBE340D017}" destId="{C885F5EA-DF6E-4C7D-9FB1-965BEE22C974}" srcOrd="1" destOrd="0" parTransId="{40F8D18B-329A-400D-8D8F-06EA7E17CBA7}" sibTransId="{FAA10371-C916-4163-8DDD-929BC9D9CC0B}"/>
    <dgm:cxn modelId="{2BF2C874-7549-461C-83BA-317997C0E32C}" type="presOf" srcId="{24E4878E-AE0A-4E37-A3B7-7F02A54C90D2}" destId="{7C4A22FC-91F7-4546-9B71-B2E0DDCB65F4}" srcOrd="0" destOrd="0" presId="urn:microsoft.com/office/officeart/2005/8/layout/radial6"/>
    <dgm:cxn modelId="{113C327C-75E8-4507-9907-4FDC0FB4A204}" type="presOf" srcId="{6251C151-74C3-4F6B-97AC-2ADFDB4197C4}" destId="{64A89727-9CDD-4971-907D-F81345ED6FF2}" srcOrd="0" destOrd="0" presId="urn:microsoft.com/office/officeart/2005/8/layout/radial6"/>
    <dgm:cxn modelId="{A29EC3EC-A718-411A-B3BF-B40D6E0DA7D2}" srcId="{BD514D04-9B2D-41CA-BE10-6BFBE340D017}" destId="{6251C151-74C3-4F6B-97AC-2ADFDB4197C4}" srcOrd="0" destOrd="0" parTransId="{0032CB92-1742-4603-B824-D31CCE7586AC}" sibTransId="{24E4878E-AE0A-4E37-A3B7-7F02A54C90D2}"/>
    <dgm:cxn modelId="{765B31F4-DDFE-4582-8336-177A0ED0313B}" type="presParOf" srcId="{8F5478EF-2D6F-4808-81B6-970D729A4BB7}" destId="{943E5A88-7EC9-4AD6-8377-B4360603339B}" srcOrd="0" destOrd="0" presId="urn:microsoft.com/office/officeart/2005/8/layout/radial6"/>
    <dgm:cxn modelId="{AB495E6D-6F13-4936-93A3-F8A12422A834}" type="presParOf" srcId="{8F5478EF-2D6F-4808-81B6-970D729A4BB7}" destId="{64A89727-9CDD-4971-907D-F81345ED6FF2}" srcOrd="1" destOrd="0" presId="urn:microsoft.com/office/officeart/2005/8/layout/radial6"/>
    <dgm:cxn modelId="{41D5E4FF-C3D7-4143-A808-60D537099D67}" type="presParOf" srcId="{8F5478EF-2D6F-4808-81B6-970D729A4BB7}" destId="{8ECCAB52-0006-460D-9844-72756FDD6DBF}" srcOrd="2" destOrd="0" presId="urn:microsoft.com/office/officeart/2005/8/layout/radial6"/>
    <dgm:cxn modelId="{06CCA089-38CA-4034-8449-C9DE41D682E2}" type="presParOf" srcId="{8F5478EF-2D6F-4808-81B6-970D729A4BB7}" destId="{7C4A22FC-91F7-4546-9B71-B2E0DDCB65F4}" srcOrd="3" destOrd="0" presId="urn:microsoft.com/office/officeart/2005/8/layout/radial6"/>
    <dgm:cxn modelId="{D6AF1D47-64E7-4D12-B3A8-97814D9D8318}" type="presParOf" srcId="{8F5478EF-2D6F-4808-81B6-970D729A4BB7}" destId="{3E039E7E-B538-4CDB-BB77-705FB80CAFE7}" srcOrd="4" destOrd="0" presId="urn:microsoft.com/office/officeart/2005/8/layout/radial6"/>
    <dgm:cxn modelId="{25E24DE9-AECA-4F91-8F1C-B010D74D2838}" type="presParOf" srcId="{8F5478EF-2D6F-4808-81B6-970D729A4BB7}" destId="{F81357D8-ED66-4ADD-96D6-A721EEFB6EBC}" srcOrd="5" destOrd="0" presId="urn:microsoft.com/office/officeart/2005/8/layout/radial6"/>
    <dgm:cxn modelId="{835B552A-ACD9-4051-A854-D46F6176ECCA}" type="presParOf" srcId="{8F5478EF-2D6F-4808-81B6-970D729A4BB7}" destId="{6860261E-5F93-47A5-9D3C-425CE2A4C86A}" srcOrd="6" destOrd="0" presId="urn:microsoft.com/office/officeart/2005/8/layout/radial6"/>
    <dgm:cxn modelId="{3AB2290C-D3F9-4960-8F34-9719B1E3A784}" type="presParOf" srcId="{8F5478EF-2D6F-4808-81B6-970D729A4BB7}" destId="{51E1E6C1-D60C-40E1-9E30-E4A6C31524EA}" srcOrd="7" destOrd="0" presId="urn:microsoft.com/office/officeart/2005/8/layout/radial6"/>
    <dgm:cxn modelId="{52CA9200-380D-4A32-8A40-F5314450FA3E}" type="presParOf" srcId="{8F5478EF-2D6F-4808-81B6-970D729A4BB7}" destId="{FBEB4D97-24FB-424B-8E4E-FC3872EF8D8F}" srcOrd="8" destOrd="0" presId="urn:microsoft.com/office/officeart/2005/8/layout/radial6"/>
    <dgm:cxn modelId="{39089743-53F4-44CB-9810-E34B877AF7AC}" type="presParOf" srcId="{8F5478EF-2D6F-4808-81B6-970D729A4BB7}" destId="{81A603B5-1081-4FAB-A9A9-D8FA9BC1D09C}" srcOrd="9" destOrd="0" presId="urn:microsoft.com/office/officeart/2005/8/layout/radial6"/>
    <dgm:cxn modelId="{D0247A35-9EAE-4AF1-B900-81145AFC2C52}" type="presParOf" srcId="{8F5478EF-2D6F-4808-81B6-970D729A4BB7}" destId="{A1DB86E8-51A2-45F0-875B-649894C30A20}" srcOrd="10" destOrd="0" presId="urn:microsoft.com/office/officeart/2005/8/layout/radial6"/>
    <dgm:cxn modelId="{BC784A5B-784F-429B-9D8C-75FBEFA27683}" type="presParOf" srcId="{8F5478EF-2D6F-4808-81B6-970D729A4BB7}" destId="{CEB26F2B-E9EC-408C-BF9E-F229CF589EE3}" srcOrd="11" destOrd="0" presId="urn:microsoft.com/office/officeart/2005/8/layout/radial6"/>
    <dgm:cxn modelId="{AFD331A2-6E38-45B7-8869-5F1C73D6B2F6}" type="presParOf" srcId="{8F5478EF-2D6F-4808-81B6-970D729A4BB7}" destId="{9EB028C1-1876-4C39-BF0B-0C3528A7FE5C}" srcOrd="12" destOrd="0" presId="urn:microsoft.com/office/officeart/2005/8/layout/radial6"/>
    <dgm:cxn modelId="{99FE048A-BF85-48DE-9408-D44854F70BCE}" type="presParOf" srcId="{8F5478EF-2D6F-4808-81B6-970D729A4BB7}" destId="{D6D078A9-F283-4516-A00C-1E84A60E54F7}" srcOrd="13" destOrd="0" presId="urn:microsoft.com/office/officeart/2005/8/layout/radial6"/>
    <dgm:cxn modelId="{4C2FCB4E-CF94-45D5-9D34-FC42B39A37C5}" type="presParOf" srcId="{8F5478EF-2D6F-4808-81B6-970D729A4BB7}" destId="{848CF163-ADC7-4B97-9255-FCFE6C0D2BF7}" srcOrd="14" destOrd="0" presId="urn:microsoft.com/office/officeart/2005/8/layout/radial6"/>
    <dgm:cxn modelId="{D70E1968-0FF2-4408-BBA9-C914547965BE}" type="presParOf" srcId="{8F5478EF-2D6F-4808-81B6-970D729A4BB7}" destId="{37AA5D0E-7BA6-4704-B3ED-2918BA1FE28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4E0FCD-3BFE-443E-B823-34368918D306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04983E0-4289-4959-A31F-BDCED16A307C}">
      <dgm:prSet phldrT="[Text]"/>
      <dgm:spPr/>
      <dgm:t>
        <a:bodyPr/>
        <a:lstStyle/>
        <a:p>
          <a:endParaRPr lang="en-US" dirty="0"/>
        </a:p>
      </dgm:t>
    </dgm:pt>
    <dgm:pt modelId="{365DB88B-84F6-4D3A-92C3-6DFAC0003EA9}" type="parTrans" cxnId="{7278D9C5-C964-44E4-A9A3-AF93BBC409FA}">
      <dgm:prSet/>
      <dgm:spPr/>
      <dgm:t>
        <a:bodyPr/>
        <a:lstStyle/>
        <a:p>
          <a:endParaRPr lang="en-US"/>
        </a:p>
      </dgm:t>
    </dgm:pt>
    <dgm:pt modelId="{2ADB80AD-86F6-4FF2-946D-54E551FEF8D1}" type="sibTrans" cxnId="{7278D9C5-C964-44E4-A9A3-AF93BBC409FA}">
      <dgm:prSet/>
      <dgm:spPr/>
      <dgm:t>
        <a:bodyPr/>
        <a:lstStyle/>
        <a:p>
          <a:endParaRPr lang="en-US"/>
        </a:p>
      </dgm:t>
    </dgm:pt>
    <dgm:pt modelId="{193F1DD1-45A7-4974-B411-5C2655D8C77A}">
      <dgm:prSet phldrT="[Text]"/>
      <dgm:spPr/>
      <dgm:t>
        <a:bodyPr/>
        <a:lstStyle/>
        <a:p>
          <a:pPr algn="ctr"/>
          <a:r>
            <a:rPr lang="az-Latn-AZ" b="1" i="1" dirty="0" smtClean="0"/>
            <a:t>Nahid Eldar oğlu Nəcəfov həqiqətən</a:t>
          </a:r>
          <a:r>
            <a:rPr lang="en-US" b="1" i="1" dirty="0" smtClean="0"/>
            <a:t>, </a:t>
          </a:r>
          <a:r>
            <a:rPr lang="az-Latn-AZ" b="1" i="1" dirty="0" smtClean="0"/>
            <a:t>Nəriman Nərimanov rayonu 93 nömrəli tam orta məktəbin 10 cu sinif şagirdidir.</a:t>
          </a:r>
          <a:endParaRPr lang="en-US" b="1" i="1" dirty="0"/>
        </a:p>
      </dgm:t>
    </dgm:pt>
    <dgm:pt modelId="{46F09061-2DF3-420E-A2EC-B80CCADAC6F6}" type="parTrans" cxnId="{961BE96B-64E1-46F0-A514-E33664323EBC}">
      <dgm:prSet/>
      <dgm:spPr/>
      <dgm:t>
        <a:bodyPr/>
        <a:lstStyle/>
        <a:p>
          <a:endParaRPr lang="en-US"/>
        </a:p>
      </dgm:t>
    </dgm:pt>
    <dgm:pt modelId="{31BA6BCC-5254-438B-853D-F8BDC9944579}" type="sibTrans" cxnId="{961BE96B-64E1-46F0-A514-E33664323EBC}">
      <dgm:prSet/>
      <dgm:spPr/>
      <dgm:t>
        <a:bodyPr/>
        <a:lstStyle/>
        <a:p>
          <a:endParaRPr lang="en-US"/>
        </a:p>
      </dgm:t>
    </dgm:pt>
    <dgm:pt modelId="{C3E8F944-91F3-4AAB-A34C-804579653389}">
      <dgm:prSet phldrT="[Text]" phldr="1"/>
      <dgm:spPr/>
      <dgm:t>
        <a:bodyPr/>
        <a:lstStyle/>
        <a:p>
          <a:endParaRPr lang="en-US" dirty="0"/>
        </a:p>
      </dgm:t>
    </dgm:pt>
    <dgm:pt modelId="{F43C3725-5CA8-4F3F-B436-35EE04290E5B}" type="parTrans" cxnId="{1FA3384A-2307-42E4-B760-CADD30480C40}">
      <dgm:prSet/>
      <dgm:spPr/>
      <dgm:t>
        <a:bodyPr/>
        <a:lstStyle/>
        <a:p>
          <a:endParaRPr lang="en-US"/>
        </a:p>
      </dgm:t>
    </dgm:pt>
    <dgm:pt modelId="{2CF3BD49-6760-4407-BC7C-5AA9D3F24A16}" type="sibTrans" cxnId="{1FA3384A-2307-42E4-B760-CADD30480C40}">
      <dgm:prSet/>
      <dgm:spPr/>
      <dgm:t>
        <a:bodyPr/>
        <a:lstStyle/>
        <a:p>
          <a:endParaRPr lang="en-US"/>
        </a:p>
      </dgm:t>
    </dgm:pt>
    <dgm:pt modelId="{07D2B7D9-B0E1-4062-A503-83B2DF0404F2}">
      <dgm:prSet phldrT="[Text]" custT="1"/>
      <dgm:spPr/>
      <dgm:t>
        <a:bodyPr/>
        <a:lstStyle/>
        <a:p>
          <a:pPr algn="l"/>
          <a:r>
            <a:rPr lang="az-Latn-AZ" sz="1600" b="1" i="1" dirty="0" smtClean="0"/>
            <a:t>Əziz Həmvətənlər!</a:t>
          </a:r>
          <a:endParaRPr lang="en-US" sz="1600" b="1" i="1" dirty="0"/>
        </a:p>
      </dgm:t>
    </dgm:pt>
    <dgm:pt modelId="{E4FBA07A-B7B9-4123-8C95-F1AC8C715499}" type="parTrans" cxnId="{0DA339CD-DF0E-4F0C-B9E5-046C6A2E0C33}">
      <dgm:prSet/>
      <dgm:spPr/>
      <dgm:t>
        <a:bodyPr/>
        <a:lstStyle/>
        <a:p>
          <a:endParaRPr lang="en-US"/>
        </a:p>
      </dgm:t>
    </dgm:pt>
    <dgm:pt modelId="{2E728490-9FFD-4765-97F6-EACE7C67B139}" type="sibTrans" cxnId="{0DA339CD-DF0E-4F0C-B9E5-046C6A2E0C33}">
      <dgm:prSet/>
      <dgm:spPr/>
      <dgm:t>
        <a:bodyPr/>
        <a:lstStyle/>
        <a:p>
          <a:endParaRPr lang="en-US"/>
        </a:p>
      </dgm:t>
    </dgm:pt>
    <dgm:pt modelId="{E8104DB8-BFD9-4FA5-B953-F50DC33A4E59}">
      <dgm:prSet phldrT="[Text]" phldr="1"/>
      <dgm:spPr/>
      <dgm:t>
        <a:bodyPr/>
        <a:lstStyle/>
        <a:p>
          <a:endParaRPr lang="en-US" dirty="0"/>
        </a:p>
      </dgm:t>
    </dgm:pt>
    <dgm:pt modelId="{CA5896D4-F6C8-4473-BEBB-E4EF7CC2E161}" type="parTrans" cxnId="{F25CAF9B-DBC5-4C96-B079-F4ED539AA0B6}">
      <dgm:prSet/>
      <dgm:spPr/>
      <dgm:t>
        <a:bodyPr/>
        <a:lstStyle/>
        <a:p>
          <a:endParaRPr lang="en-US"/>
        </a:p>
      </dgm:t>
    </dgm:pt>
    <dgm:pt modelId="{47FAD75D-9B99-4F8B-8EAA-5C04EB4F4FF1}" type="sibTrans" cxnId="{F25CAF9B-DBC5-4C96-B079-F4ED539AA0B6}">
      <dgm:prSet/>
      <dgm:spPr/>
      <dgm:t>
        <a:bodyPr/>
        <a:lstStyle/>
        <a:p>
          <a:endParaRPr lang="en-US"/>
        </a:p>
      </dgm:t>
    </dgm:pt>
    <dgm:pt modelId="{0DEC889A-ED1B-409C-87B5-0A44B1CD6D6F}">
      <dgm:prSet phldrT="[Text]"/>
      <dgm:spPr/>
      <dgm:t>
        <a:bodyPr/>
        <a:lstStyle/>
        <a:p>
          <a:pPr algn="ctr"/>
          <a:r>
            <a:rPr lang="az-Latn-AZ" b="1" dirty="0" smtClean="0"/>
            <a:t>03.11.2024-cü il tarixində keçirilən intelektual bilik yarışmasında iştirak etdiyim üçün dərsə gəlməməyimi üzrlü hesab edəsiniz. </a:t>
          </a:r>
          <a:endParaRPr lang="en-US" b="1" dirty="0"/>
        </a:p>
      </dgm:t>
    </dgm:pt>
    <dgm:pt modelId="{7F087835-D663-422D-86F5-A47F74CD0422}" type="parTrans" cxnId="{C3FD64CC-B233-4ADD-9B9A-54C6B2B6C609}">
      <dgm:prSet/>
      <dgm:spPr/>
      <dgm:t>
        <a:bodyPr/>
        <a:lstStyle/>
        <a:p>
          <a:endParaRPr lang="en-US"/>
        </a:p>
      </dgm:t>
    </dgm:pt>
    <dgm:pt modelId="{9923D17C-68EF-40AA-8312-57781FB5FD08}" type="sibTrans" cxnId="{C3FD64CC-B233-4ADD-9B9A-54C6B2B6C609}">
      <dgm:prSet/>
      <dgm:spPr/>
      <dgm:t>
        <a:bodyPr/>
        <a:lstStyle/>
        <a:p>
          <a:endParaRPr lang="en-US"/>
        </a:p>
      </dgm:t>
    </dgm:pt>
    <dgm:pt modelId="{0A14FCBA-D1AE-43E7-9530-A9382D303125}">
      <dgm:prSet/>
      <dgm:spPr/>
      <dgm:t>
        <a:bodyPr/>
        <a:lstStyle/>
        <a:p>
          <a:endParaRPr lang="en-US" dirty="0"/>
        </a:p>
      </dgm:t>
    </dgm:pt>
    <dgm:pt modelId="{B67BB1B4-C3C4-4291-9D24-C7334CF431EF}" type="parTrans" cxnId="{31B97715-36ED-437C-9ED9-AA1314849432}">
      <dgm:prSet/>
      <dgm:spPr/>
      <dgm:t>
        <a:bodyPr/>
        <a:lstStyle/>
        <a:p>
          <a:endParaRPr lang="en-US"/>
        </a:p>
      </dgm:t>
    </dgm:pt>
    <dgm:pt modelId="{2E4FDF11-6F98-4047-8246-85DBADA8E1F1}" type="sibTrans" cxnId="{31B97715-36ED-437C-9ED9-AA1314849432}">
      <dgm:prSet/>
      <dgm:spPr/>
      <dgm:t>
        <a:bodyPr/>
        <a:lstStyle/>
        <a:p>
          <a:endParaRPr lang="en-US"/>
        </a:p>
      </dgm:t>
    </dgm:pt>
    <dgm:pt modelId="{90346152-280A-442A-8E64-45E2322D0888}">
      <dgm:prSet custT="1"/>
      <dgm:spPr/>
      <dgm:t>
        <a:bodyPr/>
        <a:lstStyle/>
        <a:p>
          <a:pPr algn="ctr"/>
          <a:r>
            <a:rPr lang="az-Latn-AZ" sz="1600" b="1" i="1" dirty="0" smtClean="0"/>
            <a:t>Bu il respublika ali məktəbləri arasında keçirilən idman yarışlarında universitetimizin tələbələridə iştirak etmiş və yüksək nəticələr əldə etmişdirlər. Həmin tələbələrə əmrlə təşəkkür etməyinizi xahiş edirəm.</a:t>
          </a:r>
          <a:endParaRPr lang="en-US" sz="1600" b="1" i="1" dirty="0"/>
        </a:p>
      </dgm:t>
    </dgm:pt>
    <dgm:pt modelId="{09B42F91-39B8-41C4-B5F6-8A099CEF60BF}" type="parTrans" cxnId="{F51D462F-38FD-4169-8E9C-D3C64F9BE27F}">
      <dgm:prSet/>
      <dgm:spPr/>
      <dgm:t>
        <a:bodyPr/>
        <a:lstStyle/>
        <a:p>
          <a:endParaRPr lang="en-US"/>
        </a:p>
      </dgm:t>
    </dgm:pt>
    <dgm:pt modelId="{A6D61E5B-AF5A-4109-9A52-5F51C7507E2F}" type="sibTrans" cxnId="{F51D462F-38FD-4169-8E9C-D3C64F9BE27F}">
      <dgm:prSet/>
      <dgm:spPr/>
      <dgm:t>
        <a:bodyPr/>
        <a:lstStyle/>
        <a:p>
          <a:endParaRPr lang="en-US"/>
        </a:p>
      </dgm:t>
    </dgm:pt>
    <dgm:pt modelId="{D243D462-CBC2-4ADC-83E0-94C585653931}">
      <dgm:prSet/>
      <dgm:spPr/>
      <dgm:t>
        <a:bodyPr/>
        <a:lstStyle/>
        <a:p>
          <a:endParaRPr lang="en-US"/>
        </a:p>
      </dgm:t>
    </dgm:pt>
    <dgm:pt modelId="{3BEE55D1-1896-44E5-B0E6-52BD76171200}" type="parTrans" cxnId="{10FB18DC-6D30-467B-A76C-8D44554A4F52}">
      <dgm:prSet/>
      <dgm:spPr/>
      <dgm:t>
        <a:bodyPr/>
        <a:lstStyle/>
        <a:p>
          <a:endParaRPr lang="en-US"/>
        </a:p>
      </dgm:t>
    </dgm:pt>
    <dgm:pt modelId="{5D8A6CF0-35F4-44CB-AE02-A8AB616CAD9E}" type="sibTrans" cxnId="{10FB18DC-6D30-467B-A76C-8D44554A4F52}">
      <dgm:prSet/>
      <dgm:spPr/>
      <dgm:t>
        <a:bodyPr/>
        <a:lstStyle/>
        <a:p>
          <a:endParaRPr lang="en-US"/>
        </a:p>
      </dgm:t>
    </dgm:pt>
    <dgm:pt modelId="{CE705D8C-66DC-47D6-884C-725631F0644F}">
      <dgm:prSet phldrT="[Text]" custT="1"/>
      <dgm:spPr/>
      <dgm:t>
        <a:bodyPr/>
        <a:lstStyle/>
        <a:p>
          <a:pPr algn="just"/>
          <a:r>
            <a:rPr lang="az-Latn-AZ" sz="1600" b="1" i="1" dirty="0" smtClean="0"/>
            <a:t>Mən Sizə bütün dünya azərbaycanlılarının kədər və hüznlə qeyd etdiyi soyqırım qurbanlarının anım günü 31 mart münasibətilə müraciət edirəm.</a:t>
          </a:r>
          <a:endParaRPr lang="en-US" sz="1600" b="1" i="1" dirty="0"/>
        </a:p>
      </dgm:t>
    </dgm:pt>
    <dgm:pt modelId="{6E438901-0D1F-4F22-9334-902CBC5FD997}" type="parTrans" cxnId="{CEAA77D0-72C5-445E-879A-48C46C0A43AF}">
      <dgm:prSet/>
      <dgm:spPr/>
      <dgm:t>
        <a:bodyPr/>
        <a:lstStyle/>
        <a:p>
          <a:endParaRPr lang="en-US"/>
        </a:p>
      </dgm:t>
    </dgm:pt>
    <dgm:pt modelId="{E30EA1CC-E552-4F3D-8B53-D29673C34BC4}" type="sibTrans" cxnId="{CEAA77D0-72C5-445E-879A-48C46C0A43AF}">
      <dgm:prSet/>
      <dgm:spPr/>
      <dgm:t>
        <a:bodyPr/>
        <a:lstStyle/>
        <a:p>
          <a:endParaRPr lang="en-US"/>
        </a:p>
      </dgm:t>
    </dgm:pt>
    <dgm:pt modelId="{81B6B8CF-E99D-4F3F-81A7-2BE0698C8E6A}">
      <dgm:prSet custT="1"/>
      <dgm:spPr/>
      <dgm:t>
        <a:bodyPr/>
        <a:lstStyle/>
        <a:p>
          <a:r>
            <a:rPr lang="az-Latn-AZ" sz="1800" b="1" dirty="0" smtClean="0"/>
            <a:t>Universitetin son model texniki qurğular ilə təmin etməyinizi xahiş edirəm. </a:t>
          </a:r>
          <a:endParaRPr lang="en-US" sz="1800" b="1" dirty="0"/>
        </a:p>
      </dgm:t>
    </dgm:pt>
    <dgm:pt modelId="{2B7F0EBC-3580-4C6A-9583-0C6570EDB5F5}" type="parTrans" cxnId="{ED500311-BA95-4A96-A247-ADB885CB1197}">
      <dgm:prSet/>
      <dgm:spPr/>
      <dgm:t>
        <a:bodyPr/>
        <a:lstStyle/>
        <a:p>
          <a:endParaRPr lang="en-US"/>
        </a:p>
      </dgm:t>
    </dgm:pt>
    <dgm:pt modelId="{9BD32DCB-CFE7-4FA0-A336-ABEC621CB658}" type="sibTrans" cxnId="{ED500311-BA95-4A96-A247-ADB885CB1197}">
      <dgm:prSet/>
      <dgm:spPr/>
      <dgm:t>
        <a:bodyPr/>
        <a:lstStyle/>
        <a:p>
          <a:endParaRPr lang="en-US"/>
        </a:p>
      </dgm:t>
    </dgm:pt>
    <dgm:pt modelId="{E98406EB-B6FA-4844-B0CF-4AA7CAD34E00}">
      <dgm:prSet custT="1"/>
      <dgm:spPr/>
      <dgm:t>
        <a:bodyPr/>
        <a:lstStyle/>
        <a:p>
          <a:r>
            <a:rPr lang="az-Latn-AZ" sz="1800" b="1" dirty="0" smtClean="0"/>
            <a:t>  İ</a:t>
          </a:r>
          <a:r>
            <a:rPr lang="en-US" sz="1800" b="1" dirty="0" err="1" smtClean="0"/>
            <a:t>mza</a:t>
          </a:r>
          <a:r>
            <a:rPr lang="en-US" sz="1800" b="1" dirty="0" smtClean="0"/>
            <a:t>: H</a:t>
          </a:r>
          <a:r>
            <a:rPr lang="az-Latn-AZ" sz="1800" b="1" dirty="0" smtClean="0"/>
            <a:t>ümmətova Aytən</a:t>
          </a:r>
          <a:endParaRPr lang="en-US" sz="1800" b="1" dirty="0"/>
        </a:p>
      </dgm:t>
    </dgm:pt>
    <dgm:pt modelId="{F63D6F4F-CE9B-49BF-839F-E5C3F1CC133A}" type="parTrans" cxnId="{074D295B-4D22-4FA2-9893-0A87EBDA55FA}">
      <dgm:prSet/>
      <dgm:spPr/>
      <dgm:t>
        <a:bodyPr/>
        <a:lstStyle/>
        <a:p>
          <a:endParaRPr lang="en-US"/>
        </a:p>
      </dgm:t>
    </dgm:pt>
    <dgm:pt modelId="{28BFF8B2-098D-4AC9-B32D-CF3856D9324D}" type="sibTrans" cxnId="{074D295B-4D22-4FA2-9893-0A87EBDA55FA}">
      <dgm:prSet/>
      <dgm:spPr/>
      <dgm:t>
        <a:bodyPr/>
        <a:lstStyle/>
        <a:p>
          <a:endParaRPr lang="en-US"/>
        </a:p>
      </dgm:t>
    </dgm:pt>
    <dgm:pt modelId="{5D92AB18-1286-465F-B2B8-FD5EC6B70386}">
      <dgm:prSet custT="1"/>
      <dgm:spPr/>
      <dgm:t>
        <a:bodyPr/>
        <a:lstStyle/>
        <a:p>
          <a:r>
            <a:rPr lang="az-Latn-AZ" sz="1800" b="1" dirty="0" smtClean="0"/>
            <a:t>  Tarix:  03.12.2023-cü il        </a:t>
          </a:r>
          <a:endParaRPr lang="en-US" sz="1800" b="1" dirty="0"/>
        </a:p>
      </dgm:t>
    </dgm:pt>
    <dgm:pt modelId="{4CEC8ABD-8801-4CF2-BB50-47B17771D79E}" type="parTrans" cxnId="{40CA8C9D-A809-4EC2-AFF3-B52299FECFD4}">
      <dgm:prSet/>
      <dgm:spPr/>
      <dgm:t>
        <a:bodyPr/>
        <a:lstStyle/>
        <a:p>
          <a:endParaRPr lang="en-US"/>
        </a:p>
      </dgm:t>
    </dgm:pt>
    <dgm:pt modelId="{1FDCCEC6-CE1B-4F8B-8BF6-FF0F66695F2F}" type="sibTrans" cxnId="{40CA8C9D-A809-4EC2-AFF3-B52299FECFD4}">
      <dgm:prSet/>
      <dgm:spPr/>
      <dgm:t>
        <a:bodyPr/>
        <a:lstStyle/>
        <a:p>
          <a:endParaRPr lang="en-US"/>
        </a:p>
      </dgm:t>
    </dgm:pt>
    <dgm:pt modelId="{C13C6C94-3ECB-4F7C-90D6-E54D0EA46599}" type="pres">
      <dgm:prSet presAssocID="{7F4E0FCD-3BFE-443E-B823-34368918D30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EC64F3-5783-4323-B011-D8487E07C75C}" type="pres">
      <dgm:prSet presAssocID="{404983E0-4289-4959-A31F-BDCED16A307C}" presName="composite" presStyleCnt="0"/>
      <dgm:spPr/>
    </dgm:pt>
    <dgm:pt modelId="{C9139E3B-AAD9-4733-9040-7CD613D879C7}" type="pres">
      <dgm:prSet presAssocID="{404983E0-4289-4959-A31F-BDCED16A307C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0B0C1-81ED-44BA-AF6D-4D0298048948}" type="pres">
      <dgm:prSet presAssocID="{404983E0-4289-4959-A31F-BDCED16A307C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DAE97-5168-41EC-AC9A-A71B3A9271FC}" type="pres">
      <dgm:prSet presAssocID="{2ADB80AD-86F6-4FF2-946D-54E551FEF8D1}" presName="sp" presStyleCnt="0"/>
      <dgm:spPr/>
    </dgm:pt>
    <dgm:pt modelId="{862EF77D-470F-4080-9409-78183F8BFC6A}" type="pres">
      <dgm:prSet presAssocID="{0A14FCBA-D1AE-43E7-9530-A9382D303125}" presName="composite" presStyleCnt="0"/>
      <dgm:spPr/>
    </dgm:pt>
    <dgm:pt modelId="{B3F2E779-D903-463D-97A9-C8E9BAAB87AB}" type="pres">
      <dgm:prSet presAssocID="{0A14FCBA-D1AE-43E7-9530-A9382D303125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EC1D6-D2A4-407D-AB24-835EA4F38D37}" type="pres">
      <dgm:prSet presAssocID="{0A14FCBA-D1AE-43E7-9530-A9382D303125}" presName="descendantText" presStyleLbl="alignAcc1" presStyleIdx="1" presStyleCnt="5" custScaleY="135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5C65D-95F9-4DBB-9B4C-8E5905A3BE07}" type="pres">
      <dgm:prSet presAssocID="{2E4FDF11-6F98-4047-8246-85DBADA8E1F1}" presName="sp" presStyleCnt="0"/>
      <dgm:spPr/>
    </dgm:pt>
    <dgm:pt modelId="{20F3BA20-A793-41EC-A15E-CCB9708FAEDB}" type="pres">
      <dgm:prSet presAssocID="{C3E8F944-91F3-4AAB-A34C-804579653389}" presName="composite" presStyleCnt="0"/>
      <dgm:spPr/>
    </dgm:pt>
    <dgm:pt modelId="{0597840E-542D-40D5-AC1C-4AD093FD8956}" type="pres">
      <dgm:prSet presAssocID="{C3E8F944-91F3-4AAB-A34C-804579653389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150C2F-E7E0-45BE-929B-EA3D1610445B}" type="pres">
      <dgm:prSet presAssocID="{C3E8F944-91F3-4AAB-A34C-804579653389}" presName="descendantText" presStyleLbl="alignAcc1" presStyleIdx="2" presStyleCnt="5" custScaleY="144536" custLinFactNeighborX="0" custLinFactNeighborY="-46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37B90-503C-4E75-8DD9-5505665206B4}" type="pres">
      <dgm:prSet presAssocID="{2CF3BD49-6760-4407-BC7C-5AA9D3F24A16}" presName="sp" presStyleCnt="0"/>
      <dgm:spPr/>
    </dgm:pt>
    <dgm:pt modelId="{5C010E5E-6B66-4360-8C92-3CB25D5BE753}" type="pres">
      <dgm:prSet presAssocID="{E8104DB8-BFD9-4FA5-B953-F50DC33A4E59}" presName="composite" presStyleCnt="0"/>
      <dgm:spPr/>
    </dgm:pt>
    <dgm:pt modelId="{8A5A1548-D4E4-43A0-B665-DF9222D67FB3}" type="pres">
      <dgm:prSet presAssocID="{E8104DB8-BFD9-4FA5-B953-F50DC33A4E59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28F090-1ECF-4FEC-B8EE-7B1DE1B644FE}" type="pres">
      <dgm:prSet presAssocID="{E8104DB8-BFD9-4FA5-B953-F50DC33A4E59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BDB4C-F216-405E-BFEA-B5D61260D645}" type="pres">
      <dgm:prSet presAssocID="{47FAD75D-9B99-4F8B-8EAA-5C04EB4F4FF1}" presName="sp" presStyleCnt="0"/>
      <dgm:spPr/>
    </dgm:pt>
    <dgm:pt modelId="{18DFCB90-0268-4799-BA46-B983FA0B5704}" type="pres">
      <dgm:prSet presAssocID="{D243D462-CBC2-4ADC-83E0-94C585653931}" presName="composite" presStyleCnt="0"/>
      <dgm:spPr/>
    </dgm:pt>
    <dgm:pt modelId="{E8AD373E-2A3A-4222-92D6-428E23DA5398}" type="pres">
      <dgm:prSet presAssocID="{D243D462-CBC2-4ADC-83E0-94C585653931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83C8BB-A976-4A0A-83B8-0C82194BDE0C}" type="pres">
      <dgm:prSet presAssocID="{D243D462-CBC2-4ADC-83E0-94C585653931}" presName="descendantText" presStyleLbl="alignAcc1" presStyleIdx="4" presStyleCnt="5" custScaleY="139657" custLinFactNeighborY="24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7145FF-6CF2-45C5-87A3-9F4A687F1BD9}" type="presOf" srcId="{CE705D8C-66DC-47D6-884C-725631F0644F}" destId="{DB150C2F-E7E0-45BE-929B-EA3D1610445B}" srcOrd="0" destOrd="1" presId="urn:microsoft.com/office/officeart/2005/8/layout/chevron2"/>
    <dgm:cxn modelId="{C3FD64CC-B233-4ADD-9B9A-54C6B2B6C609}" srcId="{E8104DB8-BFD9-4FA5-B953-F50DC33A4E59}" destId="{0DEC889A-ED1B-409C-87B5-0A44B1CD6D6F}" srcOrd="0" destOrd="0" parTransId="{7F087835-D663-422D-86F5-A47F74CD0422}" sibTransId="{9923D17C-68EF-40AA-8312-57781FB5FD08}"/>
    <dgm:cxn modelId="{961BE96B-64E1-46F0-A514-E33664323EBC}" srcId="{404983E0-4289-4959-A31F-BDCED16A307C}" destId="{193F1DD1-45A7-4974-B411-5C2655D8C77A}" srcOrd="0" destOrd="0" parTransId="{46F09061-2DF3-420E-A2EC-B80CCADAC6F6}" sibTransId="{31BA6BCC-5254-438B-853D-F8BDC9944579}"/>
    <dgm:cxn modelId="{36EDAFD9-CE4B-417B-B08F-BA25F2692D7C}" type="presOf" srcId="{5D92AB18-1286-465F-B2B8-FD5EC6B70386}" destId="{4F83C8BB-A976-4A0A-83B8-0C82194BDE0C}" srcOrd="0" destOrd="2" presId="urn:microsoft.com/office/officeart/2005/8/layout/chevron2"/>
    <dgm:cxn modelId="{32A84DE7-73BB-48F4-AF3E-8FD1CBDCF32F}" type="presOf" srcId="{404983E0-4289-4959-A31F-BDCED16A307C}" destId="{C9139E3B-AAD9-4733-9040-7CD613D879C7}" srcOrd="0" destOrd="0" presId="urn:microsoft.com/office/officeart/2005/8/layout/chevron2"/>
    <dgm:cxn modelId="{40CA8C9D-A809-4EC2-AFF3-B52299FECFD4}" srcId="{D243D462-CBC2-4ADC-83E0-94C585653931}" destId="{5D92AB18-1286-465F-B2B8-FD5EC6B70386}" srcOrd="2" destOrd="0" parTransId="{4CEC8ABD-8801-4CF2-BB50-47B17771D79E}" sibTransId="{1FDCCEC6-CE1B-4F8B-8BF6-FF0F66695F2F}"/>
    <dgm:cxn modelId="{ED500311-BA95-4A96-A247-ADB885CB1197}" srcId="{D243D462-CBC2-4ADC-83E0-94C585653931}" destId="{81B6B8CF-E99D-4F3F-81A7-2BE0698C8E6A}" srcOrd="0" destOrd="0" parTransId="{2B7F0EBC-3580-4C6A-9583-0C6570EDB5F5}" sibTransId="{9BD32DCB-CFE7-4FA0-A336-ABEC621CB658}"/>
    <dgm:cxn modelId="{F51D462F-38FD-4169-8E9C-D3C64F9BE27F}" srcId="{0A14FCBA-D1AE-43E7-9530-A9382D303125}" destId="{90346152-280A-442A-8E64-45E2322D0888}" srcOrd="0" destOrd="0" parTransId="{09B42F91-39B8-41C4-B5F6-8A099CEF60BF}" sibTransId="{A6D61E5B-AF5A-4109-9A52-5F51C7507E2F}"/>
    <dgm:cxn modelId="{5902CC0A-B0AC-47DC-88DA-A41FC4BED8FE}" type="presOf" srcId="{0DEC889A-ED1B-409C-87B5-0A44B1CD6D6F}" destId="{7528F090-1ECF-4FEC-B8EE-7B1DE1B644FE}" srcOrd="0" destOrd="0" presId="urn:microsoft.com/office/officeart/2005/8/layout/chevron2"/>
    <dgm:cxn modelId="{F25CAF9B-DBC5-4C96-B079-F4ED539AA0B6}" srcId="{7F4E0FCD-3BFE-443E-B823-34368918D306}" destId="{E8104DB8-BFD9-4FA5-B953-F50DC33A4E59}" srcOrd="3" destOrd="0" parTransId="{CA5896D4-F6C8-4473-BEBB-E4EF7CC2E161}" sibTransId="{47FAD75D-9B99-4F8B-8EAA-5C04EB4F4FF1}"/>
    <dgm:cxn modelId="{CEAA77D0-72C5-445E-879A-48C46C0A43AF}" srcId="{C3E8F944-91F3-4AAB-A34C-804579653389}" destId="{CE705D8C-66DC-47D6-884C-725631F0644F}" srcOrd="1" destOrd="0" parTransId="{6E438901-0D1F-4F22-9334-902CBC5FD997}" sibTransId="{E30EA1CC-E552-4F3D-8B53-D29673C34BC4}"/>
    <dgm:cxn modelId="{31B97715-36ED-437C-9ED9-AA1314849432}" srcId="{7F4E0FCD-3BFE-443E-B823-34368918D306}" destId="{0A14FCBA-D1AE-43E7-9530-A9382D303125}" srcOrd="1" destOrd="0" parTransId="{B67BB1B4-C3C4-4291-9D24-C7334CF431EF}" sibTransId="{2E4FDF11-6F98-4047-8246-85DBADA8E1F1}"/>
    <dgm:cxn modelId="{074D295B-4D22-4FA2-9893-0A87EBDA55FA}" srcId="{D243D462-CBC2-4ADC-83E0-94C585653931}" destId="{E98406EB-B6FA-4844-B0CF-4AA7CAD34E00}" srcOrd="1" destOrd="0" parTransId="{F63D6F4F-CE9B-49BF-839F-E5C3F1CC133A}" sibTransId="{28BFF8B2-098D-4AC9-B32D-CF3856D9324D}"/>
    <dgm:cxn modelId="{76EBF98F-389A-4F5D-955F-D5B7B8F2338C}" type="presOf" srcId="{81B6B8CF-E99D-4F3F-81A7-2BE0698C8E6A}" destId="{4F83C8BB-A976-4A0A-83B8-0C82194BDE0C}" srcOrd="0" destOrd="0" presId="urn:microsoft.com/office/officeart/2005/8/layout/chevron2"/>
    <dgm:cxn modelId="{5ED0BB92-AE26-4FBD-B78C-EF131366C8AB}" type="presOf" srcId="{7F4E0FCD-3BFE-443E-B823-34368918D306}" destId="{C13C6C94-3ECB-4F7C-90D6-E54D0EA46599}" srcOrd="0" destOrd="0" presId="urn:microsoft.com/office/officeart/2005/8/layout/chevron2"/>
    <dgm:cxn modelId="{10FB18DC-6D30-467B-A76C-8D44554A4F52}" srcId="{7F4E0FCD-3BFE-443E-B823-34368918D306}" destId="{D243D462-CBC2-4ADC-83E0-94C585653931}" srcOrd="4" destOrd="0" parTransId="{3BEE55D1-1896-44E5-B0E6-52BD76171200}" sibTransId="{5D8A6CF0-35F4-44CB-AE02-A8AB616CAD9E}"/>
    <dgm:cxn modelId="{1FA3384A-2307-42E4-B760-CADD30480C40}" srcId="{7F4E0FCD-3BFE-443E-B823-34368918D306}" destId="{C3E8F944-91F3-4AAB-A34C-804579653389}" srcOrd="2" destOrd="0" parTransId="{F43C3725-5CA8-4F3F-B436-35EE04290E5B}" sibTransId="{2CF3BD49-6760-4407-BC7C-5AA9D3F24A16}"/>
    <dgm:cxn modelId="{FD093A2A-EE88-4DB1-BDF8-1CFB71A4021E}" type="presOf" srcId="{07D2B7D9-B0E1-4062-A503-83B2DF0404F2}" destId="{DB150C2F-E7E0-45BE-929B-EA3D1610445B}" srcOrd="0" destOrd="0" presId="urn:microsoft.com/office/officeart/2005/8/layout/chevron2"/>
    <dgm:cxn modelId="{4AEAEFF6-EE0D-4736-B224-80EC0A213BA9}" type="presOf" srcId="{193F1DD1-45A7-4974-B411-5C2655D8C77A}" destId="{09C0B0C1-81ED-44BA-AF6D-4D0298048948}" srcOrd="0" destOrd="0" presId="urn:microsoft.com/office/officeart/2005/8/layout/chevron2"/>
    <dgm:cxn modelId="{11D0DD0E-2CA1-4113-AD37-9B1DC2094BFF}" type="presOf" srcId="{C3E8F944-91F3-4AAB-A34C-804579653389}" destId="{0597840E-542D-40D5-AC1C-4AD093FD8956}" srcOrd="0" destOrd="0" presId="urn:microsoft.com/office/officeart/2005/8/layout/chevron2"/>
    <dgm:cxn modelId="{B46644B1-0A74-4B2B-8413-8835E8CCC538}" type="presOf" srcId="{E98406EB-B6FA-4844-B0CF-4AA7CAD34E00}" destId="{4F83C8BB-A976-4A0A-83B8-0C82194BDE0C}" srcOrd="0" destOrd="1" presId="urn:microsoft.com/office/officeart/2005/8/layout/chevron2"/>
    <dgm:cxn modelId="{BA410B09-C1E6-4EAC-AB0D-9EA74B5E8F6C}" type="presOf" srcId="{E8104DB8-BFD9-4FA5-B953-F50DC33A4E59}" destId="{8A5A1548-D4E4-43A0-B665-DF9222D67FB3}" srcOrd="0" destOrd="0" presId="urn:microsoft.com/office/officeart/2005/8/layout/chevron2"/>
    <dgm:cxn modelId="{7278D9C5-C964-44E4-A9A3-AF93BBC409FA}" srcId="{7F4E0FCD-3BFE-443E-B823-34368918D306}" destId="{404983E0-4289-4959-A31F-BDCED16A307C}" srcOrd="0" destOrd="0" parTransId="{365DB88B-84F6-4D3A-92C3-6DFAC0003EA9}" sibTransId="{2ADB80AD-86F6-4FF2-946D-54E551FEF8D1}"/>
    <dgm:cxn modelId="{0DA339CD-DF0E-4F0C-B9E5-046C6A2E0C33}" srcId="{C3E8F944-91F3-4AAB-A34C-804579653389}" destId="{07D2B7D9-B0E1-4062-A503-83B2DF0404F2}" srcOrd="0" destOrd="0" parTransId="{E4FBA07A-B7B9-4123-8C95-F1AC8C715499}" sibTransId="{2E728490-9FFD-4765-97F6-EACE7C67B139}"/>
    <dgm:cxn modelId="{1A4108CB-03FC-436A-9D54-A68C725A9E09}" type="presOf" srcId="{D243D462-CBC2-4ADC-83E0-94C585653931}" destId="{E8AD373E-2A3A-4222-92D6-428E23DA5398}" srcOrd="0" destOrd="0" presId="urn:microsoft.com/office/officeart/2005/8/layout/chevron2"/>
    <dgm:cxn modelId="{F6FF9A11-D825-4CF7-A7D5-C59CE8B2EA22}" type="presOf" srcId="{0A14FCBA-D1AE-43E7-9530-A9382D303125}" destId="{B3F2E779-D903-463D-97A9-C8E9BAAB87AB}" srcOrd="0" destOrd="0" presId="urn:microsoft.com/office/officeart/2005/8/layout/chevron2"/>
    <dgm:cxn modelId="{043DCBA3-4369-4D0C-A7F6-071D15C66FC7}" type="presOf" srcId="{90346152-280A-442A-8E64-45E2322D0888}" destId="{DCAEC1D6-D2A4-407D-AB24-835EA4F38D37}" srcOrd="0" destOrd="0" presId="urn:microsoft.com/office/officeart/2005/8/layout/chevron2"/>
    <dgm:cxn modelId="{2D295442-8737-4583-892B-F120FB4D832A}" type="presParOf" srcId="{C13C6C94-3ECB-4F7C-90D6-E54D0EA46599}" destId="{09EC64F3-5783-4323-B011-D8487E07C75C}" srcOrd="0" destOrd="0" presId="urn:microsoft.com/office/officeart/2005/8/layout/chevron2"/>
    <dgm:cxn modelId="{969AE674-E923-434F-9E77-85E77971FBC4}" type="presParOf" srcId="{09EC64F3-5783-4323-B011-D8487E07C75C}" destId="{C9139E3B-AAD9-4733-9040-7CD613D879C7}" srcOrd="0" destOrd="0" presId="urn:microsoft.com/office/officeart/2005/8/layout/chevron2"/>
    <dgm:cxn modelId="{D11F51D9-109A-48F4-8BC8-F9A9DF2CEE03}" type="presParOf" srcId="{09EC64F3-5783-4323-B011-D8487E07C75C}" destId="{09C0B0C1-81ED-44BA-AF6D-4D0298048948}" srcOrd="1" destOrd="0" presId="urn:microsoft.com/office/officeart/2005/8/layout/chevron2"/>
    <dgm:cxn modelId="{D9AABE32-32AB-4439-A1FA-0E5B13276FDB}" type="presParOf" srcId="{C13C6C94-3ECB-4F7C-90D6-E54D0EA46599}" destId="{C49DAE97-5168-41EC-AC9A-A71B3A9271FC}" srcOrd="1" destOrd="0" presId="urn:microsoft.com/office/officeart/2005/8/layout/chevron2"/>
    <dgm:cxn modelId="{77F4BB41-3306-40AA-BF81-102CA3058AB1}" type="presParOf" srcId="{C13C6C94-3ECB-4F7C-90D6-E54D0EA46599}" destId="{862EF77D-470F-4080-9409-78183F8BFC6A}" srcOrd="2" destOrd="0" presId="urn:microsoft.com/office/officeart/2005/8/layout/chevron2"/>
    <dgm:cxn modelId="{3D99FDBA-99ED-4DC5-AA40-4E396C600D2C}" type="presParOf" srcId="{862EF77D-470F-4080-9409-78183F8BFC6A}" destId="{B3F2E779-D903-463D-97A9-C8E9BAAB87AB}" srcOrd="0" destOrd="0" presId="urn:microsoft.com/office/officeart/2005/8/layout/chevron2"/>
    <dgm:cxn modelId="{FA1A1807-E8CA-4309-A59F-7DCA31739880}" type="presParOf" srcId="{862EF77D-470F-4080-9409-78183F8BFC6A}" destId="{DCAEC1D6-D2A4-407D-AB24-835EA4F38D37}" srcOrd="1" destOrd="0" presId="urn:microsoft.com/office/officeart/2005/8/layout/chevron2"/>
    <dgm:cxn modelId="{0A7E093B-A2F3-47C6-B7C4-3010E3141B2C}" type="presParOf" srcId="{C13C6C94-3ECB-4F7C-90D6-E54D0EA46599}" destId="{84C5C65D-95F9-4DBB-9B4C-8E5905A3BE07}" srcOrd="3" destOrd="0" presId="urn:microsoft.com/office/officeart/2005/8/layout/chevron2"/>
    <dgm:cxn modelId="{BD1B6000-7611-445E-8E5F-202FBB921A2B}" type="presParOf" srcId="{C13C6C94-3ECB-4F7C-90D6-E54D0EA46599}" destId="{20F3BA20-A793-41EC-A15E-CCB9708FAEDB}" srcOrd="4" destOrd="0" presId="urn:microsoft.com/office/officeart/2005/8/layout/chevron2"/>
    <dgm:cxn modelId="{F5286829-B362-4ED7-A7A4-3235996B26EC}" type="presParOf" srcId="{20F3BA20-A793-41EC-A15E-CCB9708FAEDB}" destId="{0597840E-542D-40D5-AC1C-4AD093FD8956}" srcOrd="0" destOrd="0" presId="urn:microsoft.com/office/officeart/2005/8/layout/chevron2"/>
    <dgm:cxn modelId="{AC8868D3-FB4B-4EE6-B58C-EED94E5E8FBD}" type="presParOf" srcId="{20F3BA20-A793-41EC-A15E-CCB9708FAEDB}" destId="{DB150C2F-E7E0-45BE-929B-EA3D1610445B}" srcOrd="1" destOrd="0" presId="urn:microsoft.com/office/officeart/2005/8/layout/chevron2"/>
    <dgm:cxn modelId="{4AFBB907-ACD0-445C-91E0-50C665E59FFD}" type="presParOf" srcId="{C13C6C94-3ECB-4F7C-90D6-E54D0EA46599}" destId="{A2C37B90-503C-4E75-8DD9-5505665206B4}" srcOrd="5" destOrd="0" presId="urn:microsoft.com/office/officeart/2005/8/layout/chevron2"/>
    <dgm:cxn modelId="{A2549C7B-5049-4D25-BA10-8A947E4BA693}" type="presParOf" srcId="{C13C6C94-3ECB-4F7C-90D6-E54D0EA46599}" destId="{5C010E5E-6B66-4360-8C92-3CB25D5BE753}" srcOrd="6" destOrd="0" presId="urn:microsoft.com/office/officeart/2005/8/layout/chevron2"/>
    <dgm:cxn modelId="{3CCA1423-378C-49C1-804B-E8EA200362B3}" type="presParOf" srcId="{5C010E5E-6B66-4360-8C92-3CB25D5BE753}" destId="{8A5A1548-D4E4-43A0-B665-DF9222D67FB3}" srcOrd="0" destOrd="0" presId="urn:microsoft.com/office/officeart/2005/8/layout/chevron2"/>
    <dgm:cxn modelId="{33F8B314-4502-4E02-9C1F-8D0BBF82F750}" type="presParOf" srcId="{5C010E5E-6B66-4360-8C92-3CB25D5BE753}" destId="{7528F090-1ECF-4FEC-B8EE-7B1DE1B644FE}" srcOrd="1" destOrd="0" presId="urn:microsoft.com/office/officeart/2005/8/layout/chevron2"/>
    <dgm:cxn modelId="{E347F8B3-6EB3-4A89-8E36-C5D9D7DF6D2F}" type="presParOf" srcId="{C13C6C94-3ECB-4F7C-90D6-E54D0EA46599}" destId="{91FBDB4C-F216-405E-BFEA-B5D61260D645}" srcOrd="7" destOrd="0" presId="urn:microsoft.com/office/officeart/2005/8/layout/chevron2"/>
    <dgm:cxn modelId="{73CE51A3-AAEC-4094-B4D5-2D5FECE32FB7}" type="presParOf" srcId="{C13C6C94-3ECB-4F7C-90D6-E54D0EA46599}" destId="{18DFCB90-0268-4799-BA46-B983FA0B5704}" srcOrd="8" destOrd="0" presId="urn:microsoft.com/office/officeart/2005/8/layout/chevron2"/>
    <dgm:cxn modelId="{9F4B6A76-645E-48E7-BC1B-3A1A8457D8B0}" type="presParOf" srcId="{18DFCB90-0268-4799-BA46-B983FA0B5704}" destId="{E8AD373E-2A3A-4222-92D6-428E23DA5398}" srcOrd="0" destOrd="0" presId="urn:microsoft.com/office/officeart/2005/8/layout/chevron2"/>
    <dgm:cxn modelId="{4471ED11-28F6-4427-BD2A-F68D68F0852F}" type="presParOf" srcId="{18DFCB90-0268-4799-BA46-B983FA0B5704}" destId="{4F83C8BB-A976-4A0A-83B8-0C82194BDE0C}" srcOrd="1" destOrd="0" presId="urn:microsoft.com/office/officeart/2005/8/layout/chevron2"/>
  </dgm:cxnLst>
  <dgm:bg>
    <a:solidFill>
      <a:srgbClr val="F0F0F0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A5D0E-7BA6-4704-B3ED-2918BA1FE28F}">
      <dsp:nvSpPr>
        <dsp:cNvPr id="0" name=""/>
        <dsp:cNvSpPr/>
      </dsp:nvSpPr>
      <dsp:spPr>
        <a:xfrm>
          <a:off x="576367" y="934724"/>
          <a:ext cx="4578594" cy="457859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B028C1-1876-4C39-BF0B-0C3528A7FE5C}">
      <dsp:nvSpPr>
        <dsp:cNvPr id="0" name=""/>
        <dsp:cNvSpPr/>
      </dsp:nvSpPr>
      <dsp:spPr>
        <a:xfrm>
          <a:off x="576367" y="934724"/>
          <a:ext cx="4578594" cy="457859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A603B5-1081-4FAB-A9A9-D8FA9BC1D09C}">
      <dsp:nvSpPr>
        <dsp:cNvPr id="0" name=""/>
        <dsp:cNvSpPr/>
      </dsp:nvSpPr>
      <dsp:spPr>
        <a:xfrm>
          <a:off x="576367" y="934724"/>
          <a:ext cx="4578594" cy="457859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60261E-5F93-47A5-9D3C-425CE2A4C86A}">
      <dsp:nvSpPr>
        <dsp:cNvPr id="0" name=""/>
        <dsp:cNvSpPr/>
      </dsp:nvSpPr>
      <dsp:spPr>
        <a:xfrm>
          <a:off x="576367" y="934724"/>
          <a:ext cx="4578594" cy="457859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4A22FC-91F7-4546-9B71-B2E0DDCB65F4}">
      <dsp:nvSpPr>
        <dsp:cNvPr id="0" name=""/>
        <dsp:cNvSpPr/>
      </dsp:nvSpPr>
      <dsp:spPr>
        <a:xfrm>
          <a:off x="576367" y="934724"/>
          <a:ext cx="4578594" cy="457859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3E5A88-7EC9-4AD6-8377-B4360603339B}">
      <dsp:nvSpPr>
        <dsp:cNvPr id="0" name=""/>
        <dsp:cNvSpPr/>
      </dsp:nvSpPr>
      <dsp:spPr>
        <a:xfrm>
          <a:off x="1812029" y="2170385"/>
          <a:ext cx="2107270" cy="2107270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2000" b="1" kern="1200" dirty="0" smtClean="0">
              <a:solidFill>
                <a:schemeClr val="tx1"/>
              </a:solidFill>
            </a:rPr>
            <a:t>Müzakirə və danışıqların təbii gedişatı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2120632" y="2478988"/>
        <a:ext cx="1490064" cy="1490064"/>
      </dsp:txXfrm>
    </dsp:sp>
    <dsp:sp modelId="{64A89727-9CDD-4971-907D-F81345ED6FF2}">
      <dsp:nvSpPr>
        <dsp:cNvPr id="0" name=""/>
        <dsp:cNvSpPr/>
      </dsp:nvSpPr>
      <dsp:spPr>
        <a:xfrm>
          <a:off x="2128119" y="250282"/>
          <a:ext cx="1475089" cy="147508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5100" b="1" kern="1200" dirty="0" smtClean="0">
              <a:solidFill>
                <a:schemeClr val="tx1"/>
              </a:solidFill>
              <a:latin typeface="Algerian" panose="04020705040A02060702" pitchFamily="82" charset="0"/>
            </a:rPr>
            <a:t>1.</a:t>
          </a:r>
          <a:endParaRPr lang="en-US" sz="51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2344141" y="466304"/>
        <a:ext cx="1043045" cy="1043045"/>
      </dsp:txXfrm>
    </dsp:sp>
    <dsp:sp modelId="{3E039E7E-B538-4CDB-BB77-705FB80CAFE7}">
      <dsp:nvSpPr>
        <dsp:cNvPr id="0" name=""/>
        <dsp:cNvSpPr/>
      </dsp:nvSpPr>
      <dsp:spPr>
        <a:xfrm>
          <a:off x="4254866" y="1795454"/>
          <a:ext cx="1475089" cy="1475089"/>
        </a:xfrm>
        <a:prstGeom prst="ellipse">
          <a:avLst/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5100" b="1" kern="1200" dirty="0" smtClean="0">
              <a:solidFill>
                <a:schemeClr val="tx1"/>
              </a:solidFill>
              <a:latin typeface="Algerian" panose="04020705040A02060702" pitchFamily="82" charset="0"/>
            </a:rPr>
            <a:t>2.</a:t>
          </a:r>
          <a:endParaRPr lang="en-US" sz="51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4470888" y="2011476"/>
        <a:ext cx="1043045" cy="1043045"/>
      </dsp:txXfrm>
    </dsp:sp>
    <dsp:sp modelId="{51E1E6C1-D60C-40E1-9E30-E4A6C31524EA}">
      <dsp:nvSpPr>
        <dsp:cNvPr id="0" name=""/>
        <dsp:cNvSpPr/>
      </dsp:nvSpPr>
      <dsp:spPr>
        <a:xfrm>
          <a:off x="3442521" y="4295595"/>
          <a:ext cx="1475089" cy="1475089"/>
        </a:xfrm>
        <a:prstGeom prst="ellipse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5100" b="1" kern="1200" dirty="0" smtClean="0">
              <a:solidFill>
                <a:schemeClr val="tx1"/>
              </a:solidFill>
              <a:latin typeface="Algerian" panose="04020705040A02060702" pitchFamily="82" charset="0"/>
            </a:rPr>
            <a:t>3.</a:t>
          </a:r>
          <a:endParaRPr lang="en-US" sz="51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3658543" y="4511617"/>
        <a:ext cx="1043045" cy="1043045"/>
      </dsp:txXfrm>
    </dsp:sp>
    <dsp:sp modelId="{A1DB86E8-51A2-45F0-875B-649894C30A20}">
      <dsp:nvSpPr>
        <dsp:cNvPr id="0" name=""/>
        <dsp:cNvSpPr/>
      </dsp:nvSpPr>
      <dsp:spPr>
        <a:xfrm>
          <a:off x="751498" y="4295595"/>
          <a:ext cx="1599528" cy="1475089"/>
        </a:xfrm>
        <a:prstGeom prst="ellipse">
          <a:avLst/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5100" b="1" kern="1200" dirty="0" smtClean="0">
              <a:solidFill>
                <a:schemeClr val="tx1"/>
              </a:solidFill>
              <a:latin typeface="Algerian" panose="04020705040A02060702" pitchFamily="82" charset="0"/>
            </a:rPr>
            <a:t>4.</a:t>
          </a:r>
          <a:endParaRPr lang="en-US" sz="51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985743" y="4511617"/>
        <a:ext cx="1131038" cy="1043045"/>
      </dsp:txXfrm>
    </dsp:sp>
    <dsp:sp modelId="{D6D078A9-F283-4516-A00C-1E84A60E54F7}">
      <dsp:nvSpPr>
        <dsp:cNvPr id="0" name=""/>
        <dsp:cNvSpPr/>
      </dsp:nvSpPr>
      <dsp:spPr>
        <a:xfrm>
          <a:off x="1373" y="1795454"/>
          <a:ext cx="1475089" cy="1475089"/>
        </a:xfrm>
        <a:prstGeom prst="ellipse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z-Latn-AZ" sz="5100" b="1" kern="1200" dirty="0" smtClean="0">
              <a:solidFill>
                <a:schemeClr val="tx1"/>
              </a:solidFill>
              <a:latin typeface="Algerian" panose="04020705040A02060702" pitchFamily="82" charset="0"/>
            </a:rPr>
            <a:t>5.</a:t>
          </a:r>
          <a:endParaRPr lang="en-US" sz="51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217395" y="2011476"/>
        <a:ext cx="1043045" cy="1043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39E3B-AAD9-4733-9040-7CD613D879C7}">
      <dsp:nvSpPr>
        <dsp:cNvPr id="0" name=""/>
        <dsp:cNvSpPr/>
      </dsp:nvSpPr>
      <dsp:spPr>
        <a:xfrm rot="5400000">
          <a:off x="-198041" y="287737"/>
          <a:ext cx="1320274" cy="92419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0" y="551792"/>
        <a:ext cx="924192" cy="396082"/>
      </dsp:txXfrm>
    </dsp:sp>
    <dsp:sp modelId="{09C0B0C1-81ED-44BA-AF6D-4D0298048948}">
      <dsp:nvSpPr>
        <dsp:cNvPr id="0" name=""/>
        <dsp:cNvSpPr/>
      </dsp:nvSpPr>
      <dsp:spPr>
        <a:xfrm rot="5400000">
          <a:off x="2724499" y="-1710611"/>
          <a:ext cx="858178" cy="44587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700" b="1" i="1" kern="1200" dirty="0" smtClean="0"/>
            <a:t>Nahid Eldar oğlu Nəcəfov həqiqətən</a:t>
          </a:r>
          <a:r>
            <a:rPr lang="en-US" sz="1700" b="1" i="1" kern="1200" dirty="0" smtClean="0"/>
            <a:t>, </a:t>
          </a:r>
          <a:r>
            <a:rPr lang="az-Latn-AZ" sz="1700" b="1" i="1" kern="1200" dirty="0" smtClean="0"/>
            <a:t>Nəriman Nərimanov rayonu 93 nömrəli tam orta məktəbin 10 cu sinif şagirdidir.</a:t>
          </a:r>
          <a:endParaRPr lang="en-US" sz="1700" b="1" i="1" kern="1200" dirty="0"/>
        </a:p>
      </dsp:txBody>
      <dsp:txXfrm rot="-5400000">
        <a:off x="924192" y="131589"/>
        <a:ext cx="4416900" cy="774392"/>
      </dsp:txXfrm>
    </dsp:sp>
    <dsp:sp modelId="{B3F2E779-D903-463D-97A9-C8E9BAAB87AB}">
      <dsp:nvSpPr>
        <dsp:cNvPr id="0" name=""/>
        <dsp:cNvSpPr/>
      </dsp:nvSpPr>
      <dsp:spPr>
        <a:xfrm rot="5400000">
          <a:off x="-198041" y="1652446"/>
          <a:ext cx="1320274" cy="924192"/>
        </a:xfrm>
        <a:prstGeom prst="chevron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0" y="1916501"/>
        <a:ext cx="924192" cy="396082"/>
      </dsp:txXfrm>
    </dsp:sp>
    <dsp:sp modelId="{DCAEC1D6-D2A4-407D-AB24-835EA4F38D37}">
      <dsp:nvSpPr>
        <dsp:cNvPr id="0" name=""/>
        <dsp:cNvSpPr/>
      </dsp:nvSpPr>
      <dsp:spPr>
        <a:xfrm rot="5400000">
          <a:off x="2570576" y="-345901"/>
          <a:ext cx="1166024" cy="44587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600" b="1" i="1" kern="1200" dirty="0" smtClean="0"/>
            <a:t>Bu il respublika ali məktəbləri arasında keçirilən idman yarışlarında universitetimizin tələbələridə iştirak etmiş və yüksək nəticələr əldə etmişdirlər. Həmin tələbələrə əmrlə təşəkkür etməyinizi xahiş edirəm.</a:t>
          </a:r>
          <a:endParaRPr lang="en-US" sz="1600" b="1" i="1" kern="1200" dirty="0"/>
        </a:p>
      </dsp:txBody>
      <dsp:txXfrm rot="-5400000">
        <a:off x="924192" y="1357404"/>
        <a:ext cx="4401872" cy="1052182"/>
      </dsp:txXfrm>
    </dsp:sp>
    <dsp:sp modelId="{0597840E-542D-40D5-AC1C-4AD093FD8956}">
      <dsp:nvSpPr>
        <dsp:cNvPr id="0" name=""/>
        <dsp:cNvSpPr/>
      </dsp:nvSpPr>
      <dsp:spPr>
        <a:xfrm rot="5400000">
          <a:off x="-198041" y="3054332"/>
          <a:ext cx="1320274" cy="924192"/>
        </a:xfrm>
        <a:prstGeom prst="chevron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0" y="3318387"/>
        <a:ext cx="924192" cy="396082"/>
      </dsp:txXfrm>
    </dsp:sp>
    <dsp:sp modelId="{DB150C2F-E7E0-45BE-929B-EA3D1610445B}">
      <dsp:nvSpPr>
        <dsp:cNvPr id="0" name=""/>
        <dsp:cNvSpPr/>
      </dsp:nvSpPr>
      <dsp:spPr>
        <a:xfrm rot="5400000">
          <a:off x="2533400" y="1016130"/>
          <a:ext cx="1240376" cy="44587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600" b="1" i="1" kern="1200" dirty="0" smtClean="0"/>
            <a:t>Əziz Həmvətənlər!</a:t>
          </a:r>
          <a:endParaRPr lang="en-US" sz="1600" b="1" i="1" kern="1200" dirty="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600" b="1" i="1" kern="1200" dirty="0" smtClean="0"/>
            <a:t>Mən Sizə bütün dünya azərbaycanlılarının kədər və hüznlə qeyd etdiyi soyqırım qurbanlarının anım günü 31 mart münasibətilə müraciət edirəm.</a:t>
          </a:r>
          <a:endParaRPr lang="en-US" sz="1600" b="1" i="1" kern="1200" dirty="0"/>
        </a:p>
      </dsp:txBody>
      <dsp:txXfrm rot="-5400000">
        <a:off x="924192" y="2685888"/>
        <a:ext cx="4398243" cy="1119276"/>
      </dsp:txXfrm>
    </dsp:sp>
    <dsp:sp modelId="{8A5A1548-D4E4-43A0-B665-DF9222D67FB3}">
      <dsp:nvSpPr>
        <dsp:cNvPr id="0" name=""/>
        <dsp:cNvSpPr/>
      </dsp:nvSpPr>
      <dsp:spPr>
        <a:xfrm rot="5400000">
          <a:off x="-198041" y="4265119"/>
          <a:ext cx="1320274" cy="924192"/>
        </a:xfrm>
        <a:prstGeom prst="chevron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0" y="4529174"/>
        <a:ext cx="924192" cy="396082"/>
      </dsp:txXfrm>
    </dsp:sp>
    <dsp:sp modelId="{7528F090-1ECF-4FEC-B8EE-7B1DE1B644FE}">
      <dsp:nvSpPr>
        <dsp:cNvPr id="0" name=""/>
        <dsp:cNvSpPr/>
      </dsp:nvSpPr>
      <dsp:spPr>
        <a:xfrm rot="5400000">
          <a:off x="2724499" y="2266770"/>
          <a:ext cx="858178" cy="44587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700" b="1" kern="1200" dirty="0" smtClean="0"/>
            <a:t>03.11.2024-cü il tarixində keçirilən intelektual bilik yarışmasında iştirak etdiyim üçün dərsə gəlməməyimi üzrlü hesab edəsiniz. </a:t>
          </a:r>
          <a:endParaRPr lang="en-US" sz="1700" b="1" kern="1200" dirty="0"/>
        </a:p>
      </dsp:txBody>
      <dsp:txXfrm rot="-5400000">
        <a:off x="924192" y="4108971"/>
        <a:ext cx="4416900" cy="774392"/>
      </dsp:txXfrm>
    </dsp:sp>
    <dsp:sp modelId="{E8AD373E-2A3A-4222-92D6-428E23DA5398}">
      <dsp:nvSpPr>
        <dsp:cNvPr id="0" name=""/>
        <dsp:cNvSpPr/>
      </dsp:nvSpPr>
      <dsp:spPr>
        <a:xfrm rot="5400000">
          <a:off x="-198041" y="5646070"/>
          <a:ext cx="1320274" cy="924192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 rot="-5400000">
        <a:off x="0" y="5910125"/>
        <a:ext cx="924192" cy="396082"/>
      </dsp:txXfrm>
    </dsp:sp>
    <dsp:sp modelId="{4F83C8BB-A976-4A0A-83B8-0C82194BDE0C}">
      <dsp:nvSpPr>
        <dsp:cNvPr id="0" name=""/>
        <dsp:cNvSpPr/>
      </dsp:nvSpPr>
      <dsp:spPr>
        <a:xfrm rot="5400000">
          <a:off x="2554335" y="3859992"/>
          <a:ext cx="1198506" cy="44587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800" b="1" kern="1200" dirty="0" smtClean="0"/>
            <a:t>Universitetin son model texniki qurğular ilə təmin etməyinizi xahiş edirəm. 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800" b="1" kern="1200" dirty="0" smtClean="0"/>
            <a:t>  İ</a:t>
          </a:r>
          <a:r>
            <a:rPr lang="en-US" sz="1800" b="1" kern="1200" dirty="0" err="1" smtClean="0"/>
            <a:t>mza</a:t>
          </a:r>
          <a:r>
            <a:rPr lang="en-US" sz="1800" b="1" kern="1200" dirty="0" smtClean="0"/>
            <a:t>: H</a:t>
          </a:r>
          <a:r>
            <a:rPr lang="az-Latn-AZ" sz="1800" b="1" kern="1200" dirty="0" smtClean="0"/>
            <a:t>ümmətova Aytən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z-Latn-AZ" sz="1800" b="1" kern="1200" dirty="0" smtClean="0"/>
            <a:t>  Tarix:  03.12.2023-cü il        </a:t>
          </a:r>
          <a:endParaRPr lang="en-US" sz="1800" b="1" kern="1200" dirty="0"/>
        </a:p>
      </dsp:txBody>
      <dsp:txXfrm rot="-5400000">
        <a:off x="924192" y="5548641"/>
        <a:ext cx="4400287" cy="1081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6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5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0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2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2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4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0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7441-BF7D-4BFB-A359-670178EAEFB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8C80C-2909-485A-86A1-79E86D7B7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1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4054360"/>
              </p:ext>
            </p:extLst>
          </p:nvPr>
        </p:nvGraphicFramePr>
        <p:xfrm>
          <a:off x="5421084" y="310242"/>
          <a:ext cx="5731329" cy="6057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8180" y="528455"/>
            <a:ext cx="5775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az-Latn-AZ" sz="3200" b="1" i="1" dirty="0" smtClean="0">
                <a:solidFill>
                  <a:srgbClr val="7030A0"/>
                </a:solidFill>
              </a:rPr>
              <a:t>Tapşırıq 1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az-Latn-AZ" sz="2000" b="1" dirty="0" smtClean="0"/>
              <a:t>Tərəflərin öz fikirlərini əsaslandırması                 C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az-Latn-AZ" sz="2000" b="1" dirty="0" smtClean="0"/>
              <a:t>Danışıqların yekunlaşdırılması               B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az-Latn-AZ" sz="2000" b="1" dirty="0" smtClean="0"/>
              <a:t>Qərarların hazırlanması və qəbuledilməsi              A    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az-Latn-AZ" sz="2000" b="1" dirty="0" smtClean="0"/>
              <a:t>Söhbətə başlama                     D    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az-Latn-AZ" sz="2000" b="1" dirty="0" smtClean="0"/>
              <a:t>İnformasiya mübadiləsi                   E</a:t>
            </a:r>
            <a:endParaRPr lang="en-US" sz="2000" b="1" dirty="0"/>
          </a:p>
        </p:txBody>
      </p:sp>
      <p:sp>
        <p:nvSpPr>
          <p:cNvPr id="12" name="Notched Right Arrow 11"/>
          <p:cNvSpPr/>
          <p:nvPr/>
        </p:nvSpPr>
        <p:spPr>
          <a:xfrm>
            <a:off x="3566160" y="2310363"/>
            <a:ext cx="975360" cy="236425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>
            <a:off x="5468200" y="1728784"/>
            <a:ext cx="620179" cy="214316"/>
          </a:xfrm>
          <a:prstGeom prst="notch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843" y="1728784"/>
            <a:ext cx="1220153" cy="8686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3460" y="1801220"/>
            <a:ext cx="1318260" cy="807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213" y="3704219"/>
            <a:ext cx="1068706" cy="853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0210" y="3764270"/>
            <a:ext cx="990600" cy="7333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6608" y="4737273"/>
            <a:ext cx="1313497" cy="9149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Notched Right Arrow 30"/>
          <p:cNvSpPr/>
          <p:nvPr/>
        </p:nvSpPr>
        <p:spPr>
          <a:xfrm>
            <a:off x="2932306" y="2031632"/>
            <a:ext cx="1114697" cy="230686"/>
          </a:xfrm>
          <a:prstGeom prst="notched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Notched Right Arrow 32"/>
          <p:cNvSpPr/>
          <p:nvPr/>
        </p:nvSpPr>
        <p:spPr>
          <a:xfrm>
            <a:off x="5110843" y="1126671"/>
            <a:ext cx="832757" cy="163286"/>
          </a:xfrm>
          <a:prstGeom prst="notchedRightArrow">
            <a:avLst/>
          </a:prstGeom>
          <a:solidFill>
            <a:srgbClr val="D317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Notched Right Arrow 34"/>
          <p:cNvSpPr/>
          <p:nvPr/>
        </p:nvSpPr>
        <p:spPr>
          <a:xfrm>
            <a:off x="4261757" y="1436914"/>
            <a:ext cx="702129" cy="153370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5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901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4457" y="138793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b="1" i="1" dirty="0" smtClean="0"/>
              <a:t>İzahat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588329" y="2139043"/>
            <a:ext cx="11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b="1" i="1" dirty="0" smtClean="0"/>
              <a:t>Təqdimat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421086" y="3853542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b="1" i="1" dirty="0" smtClean="0"/>
              <a:t>Ərizə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661557" y="3429000"/>
            <a:ext cx="1485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200" b="1" i="1" dirty="0" smtClean="0">
                <a:solidFill>
                  <a:schemeClr val="accent6">
                    <a:lumMod val="50000"/>
                  </a:schemeClr>
                </a:solidFill>
                <a:latin typeface="Elephant" panose="02020904090505020303" pitchFamily="18" charset="0"/>
              </a:rPr>
              <a:t>Açar sözlər</a:t>
            </a:r>
            <a:endParaRPr lang="en-US" sz="3200" b="1" i="1" dirty="0">
              <a:solidFill>
                <a:schemeClr val="accent6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1986" y="205234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b="1" i="1" dirty="0" smtClean="0"/>
              <a:t>Arayış</a:t>
            </a: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199" y="385354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b="1" i="1" dirty="0" smtClean="0"/>
              <a:t>Bəyanat</a:t>
            </a:r>
            <a:endParaRPr lang="en-US" b="1" i="1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67347830"/>
              </p:ext>
            </p:extLst>
          </p:nvPr>
        </p:nvGraphicFramePr>
        <p:xfrm>
          <a:off x="6809015" y="0"/>
          <a:ext cx="538298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414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200" b="1" i="1" dirty="0" smtClean="0">
                <a:solidFill>
                  <a:schemeClr val="accent2">
                    <a:lumMod val="50000"/>
                  </a:schemeClr>
                </a:solidFill>
              </a:rPr>
              <a:t>Tapşırıq 2</a:t>
            </a:r>
            <a:endParaRPr lang="en-US" sz="32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8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153</Words>
  <Application>Microsoft Office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Algerian</vt:lpstr>
      <vt:lpstr>Arial</vt:lpstr>
      <vt:lpstr>Calibri</vt:lpstr>
      <vt:lpstr>Calibri Light</vt:lpstr>
      <vt:lpstr>Elephant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15</cp:revision>
  <dcterms:created xsi:type="dcterms:W3CDTF">2024-11-30T17:17:11Z</dcterms:created>
  <dcterms:modified xsi:type="dcterms:W3CDTF">2024-12-03T14:06:33Z</dcterms:modified>
</cp:coreProperties>
</file>